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7010400" cy="92964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48D9D-321B-4BD0-8613-DA84196A4FAC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7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DE2DD-A74E-4E7D-A0FD-C1CC10D76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3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78564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3303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99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7737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68295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07821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1375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36960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06065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89986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33022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06EF3-0322-4403-8C61-9241A429367F}" type="datetimeFigureOut">
              <a:rPr lang="sq-AL" smtClean="0"/>
              <a:t>2024-06-10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D2A9-299D-4ED9-A51B-289333A01ABD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6799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xmlns="" id="{BF56027D-DDF1-4CC6-A4A5-865144F5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401638"/>
            <a:ext cx="1824038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Drejtori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Përgjithshëm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xmlns="" id="{DB396395-C115-453F-8E4E-353A64E6A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0065" y="1765300"/>
            <a:ext cx="2010031" cy="11920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Drejtoria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Trajnimeve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(1+4)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1100" i="1" dirty="0" err="1">
                <a:latin typeface="Times New Roman" pitchFamily="18" charset="0"/>
                <a:cs typeface="Times New Roman" pitchFamily="18" charset="0"/>
              </a:rPr>
              <a:t>Drejtor</a:t>
            </a:r>
            <a:r>
              <a:rPr lang="en-US" altLang="en-US" sz="1100" i="1" dirty="0">
                <a:latin typeface="Times New Roman" pitchFamily="18" charset="0"/>
                <a:cs typeface="Times New Roman" pitchFamily="18" charset="0"/>
              </a:rPr>
              <a:t> (1)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Trajnerë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të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brendshëm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(4)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9">
            <a:extLst>
              <a:ext uri="{FF2B5EF4-FFF2-40B4-BE49-F238E27FC236}">
                <a16:creationId xmlns:a16="http://schemas.microsoft.com/office/drawing/2014/main" xmlns="" id="{FAF6885F-21EF-4FB7-9D56-A265801E1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1499" y="2176531"/>
            <a:ext cx="2299987" cy="11969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Sektori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Financës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Shërbimeve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mbështetëse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Specialist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finances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burimeve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njerëzore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(1)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Specialist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shërbimeve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mbështetëse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(1)</a:t>
            </a:r>
            <a:endParaRPr lang="en-US" altLang="en-US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4" name="Rectangle 42">
            <a:extLst>
              <a:ext uri="{FF2B5EF4-FFF2-40B4-BE49-F238E27FC236}">
                <a16:creationId xmlns:a16="http://schemas.microsoft.com/office/drawing/2014/main" xmlns="" id="{0E67FA05-4361-4298-A9A6-31E105E29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52600"/>
            <a:ext cx="1524000" cy="12047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Drejtoria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Programeve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(1+4)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Drejtor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(1)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Menaxherë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i="1" dirty="0" err="1" smtClean="0">
                <a:latin typeface="Times New Roman" pitchFamily="18" charset="0"/>
                <a:cs typeface="Times New Roman" pitchFamily="18" charset="0"/>
              </a:rPr>
              <a:t>trajnimi</a:t>
            </a:r>
            <a:r>
              <a:rPr lang="en-US" altLang="en-US" sz="1100" i="1" dirty="0" smtClean="0">
                <a:latin typeface="Times New Roman" pitchFamily="18" charset="0"/>
                <a:cs typeface="Times New Roman" pitchFamily="18" charset="0"/>
              </a:rPr>
              <a:t> (4)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5" name="Rectangle 57">
            <a:extLst>
              <a:ext uri="{FF2B5EF4-FFF2-40B4-BE49-F238E27FC236}">
                <a16:creationId xmlns:a16="http://schemas.microsoft.com/office/drawing/2014/main" xmlns="" id="{D9E09E95-E529-4709-8340-D4EF900F35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264025" y="3373438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6" name="Rectangle 59">
            <a:extLst>
              <a:ext uri="{FF2B5EF4-FFF2-40B4-BE49-F238E27FC236}">
                <a16:creationId xmlns:a16="http://schemas.microsoft.com/office/drawing/2014/main" xmlns="" id="{32018165-A332-4B09-90FA-DD806AEA90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92975" y="338137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0" name="Rectangle 43">
            <a:extLst>
              <a:ext uri="{FF2B5EF4-FFF2-40B4-BE49-F238E27FC236}">
                <a16:creationId xmlns:a16="http://schemas.microsoft.com/office/drawing/2014/main" xmlns="" id="{845CB76E-E560-4629-AC19-E96654C6B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25" y="3373438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1" name="Text Box 65">
            <a:extLst>
              <a:ext uri="{FF2B5EF4-FFF2-40B4-BE49-F238E27FC236}">
                <a16:creationId xmlns:a16="http://schemas.microsoft.com/office/drawing/2014/main" xmlns="" id="{77379D57-258B-4DAE-AF73-7A5510AD1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100" y="5767353"/>
            <a:ext cx="8040687" cy="2616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2" name="Rectangle 19">
            <a:extLst>
              <a:ext uri="{FF2B5EF4-FFF2-40B4-BE49-F238E27FC236}">
                <a16:creationId xmlns:a16="http://schemas.microsoft.com/office/drawing/2014/main" xmlns="" id="{5721218A-CE61-4207-9FE6-DB8A3342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24" y="1044496"/>
            <a:ext cx="1899590" cy="4408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Sekretar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(1)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2844016-335C-4CFA-80C9-28D76117BCDD}"/>
              </a:ext>
            </a:extLst>
          </p:cNvPr>
          <p:cNvCxnSpPr>
            <a:endCxn id="10254" idx="0"/>
          </p:cNvCxnSpPr>
          <p:nvPr/>
        </p:nvCxnSpPr>
        <p:spPr>
          <a:xfrm>
            <a:off x="1981200" y="1544638"/>
            <a:ext cx="0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44BF3F2A-584A-4F02-A8C2-796FBC3371BA}"/>
              </a:ext>
            </a:extLst>
          </p:cNvPr>
          <p:cNvCxnSpPr/>
          <p:nvPr/>
        </p:nvCxnSpPr>
        <p:spPr>
          <a:xfrm>
            <a:off x="4954588" y="1554163"/>
            <a:ext cx="0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0A45C03-A10D-49CC-8112-996E861F79D5}"/>
              </a:ext>
            </a:extLst>
          </p:cNvPr>
          <p:cNvCxnSpPr>
            <a:stCxn id="10242" idx="2"/>
          </p:cNvCxnSpPr>
          <p:nvPr/>
        </p:nvCxnSpPr>
        <p:spPr>
          <a:xfrm>
            <a:off x="5710238" y="1011239"/>
            <a:ext cx="0" cy="54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AC86A7D-D867-4FC3-9B09-2FA750764AF6}"/>
              </a:ext>
            </a:extLst>
          </p:cNvPr>
          <p:cNvCxnSpPr>
            <a:endCxn id="10262" idx="1"/>
          </p:cNvCxnSpPr>
          <p:nvPr/>
        </p:nvCxnSpPr>
        <p:spPr>
          <a:xfrm flipV="1">
            <a:off x="5709444" y="1264916"/>
            <a:ext cx="916780" cy="16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4DAC1961-27E4-4C2B-B34B-556A3BDACD67}"/>
              </a:ext>
            </a:extLst>
          </p:cNvPr>
          <p:cNvCxnSpPr/>
          <p:nvPr/>
        </p:nvCxnSpPr>
        <p:spPr>
          <a:xfrm>
            <a:off x="7565175" y="1578485"/>
            <a:ext cx="23924" cy="1073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C8AB7D3A-6C37-4B47-90E3-74879F03DD09}"/>
              </a:ext>
            </a:extLst>
          </p:cNvPr>
          <p:cNvCxnSpPr/>
          <p:nvPr/>
        </p:nvCxnSpPr>
        <p:spPr>
          <a:xfrm>
            <a:off x="7589099" y="2652109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1545227"/>
            <a:ext cx="5591175" cy="332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xmlns="" id="{BF56027D-DDF1-4CC6-A4A5-865144F5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425" y="401638"/>
            <a:ext cx="1824038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Drejtori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200" b="1" dirty="0" err="1" smtClean="0">
                <a:latin typeface="Times New Roman" pitchFamily="18" charset="0"/>
                <a:cs typeface="Times New Roman" pitchFamily="18" charset="0"/>
              </a:rPr>
              <a:t>Përgjithshëm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200" b="1" dirty="0" smtClean="0">
                <a:latin typeface="Times New Roman" pitchFamily="18" charset="0"/>
                <a:cs typeface="Times New Roman" pitchFamily="18" charset="0"/>
              </a:rPr>
              <a:t>II-1)</a:t>
            </a:r>
            <a:endParaRPr lang="en-US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6">
            <a:extLst>
              <a:ext uri="{FF2B5EF4-FFF2-40B4-BE49-F238E27FC236}">
                <a16:creationId xmlns:a16="http://schemas.microsoft.com/office/drawing/2014/main" xmlns="" id="{DB396395-C115-453F-8E4E-353A64E6A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1765300"/>
            <a:ext cx="13716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Drejtor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Trajnimeve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Rectangle 19">
            <a:extLst>
              <a:ext uri="{FF2B5EF4-FFF2-40B4-BE49-F238E27FC236}">
                <a16:creationId xmlns:a16="http://schemas.microsoft.com/office/drawing/2014/main" xmlns="" id="{FAF6885F-21EF-4FB7-9D56-A265801E1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175" y="2176531"/>
            <a:ext cx="2205194" cy="7040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Specialist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finances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dhe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burimeve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njerëzore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IV-2)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4" name="Rectangle 42">
            <a:extLst>
              <a:ext uri="{FF2B5EF4-FFF2-40B4-BE49-F238E27FC236}">
                <a16:creationId xmlns:a16="http://schemas.microsoft.com/office/drawing/2014/main" xmlns="" id="{0E67FA05-4361-4298-A9A6-31E105E29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752600"/>
            <a:ext cx="1524000" cy="76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Drejtor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Programeve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5" name="Rectangle 57">
            <a:extLst>
              <a:ext uri="{FF2B5EF4-FFF2-40B4-BE49-F238E27FC236}">
                <a16:creationId xmlns:a16="http://schemas.microsoft.com/office/drawing/2014/main" xmlns="" id="{D9E09E95-E529-4709-8340-D4EF900F35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264025" y="3373438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6" name="Rectangle 59">
            <a:extLst>
              <a:ext uri="{FF2B5EF4-FFF2-40B4-BE49-F238E27FC236}">
                <a16:creationId xmlns:a16="http://schemas.microsoft.com/office/drawing/2014/main" xmlns="" id="{32018165-A332-4B09-90FA-DD806AEA90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92975" y="3381375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8" name="Rectangle 19">
            <a:extLst>
              <a:ext uri="{FF2B5EF4-FFF2-40B4-BE49-F238E27FC236}">
                <a16:creationId xmlns:a16="http://schemas.microsoft.com/office/drawing/2014/main" xmlns="" id="{B363D200-0BC7-4A8E-9E01-33617230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2819400"/>
            <a:ext cx="1333614" cy="355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Menaxher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Trajnimi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IV-1)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9" name="Rectangle 20">
            <a:extLst>
              <a:ext uri="{FF2B5EF4-FFF2-40B4-BE49-F238E27FC236}">
                <a16:creationId xmlns:a16="http://schemas.microsoft.com/office/drawing/2014/main" xmlns="" id="{E04908B5-253F-410A-8A2F-C3B4F5E20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834" y="3555254"/>
            <a:ext cx="1334719" cy="369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Menaxher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Trajnimi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(IV-1)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0" name="Rectangle 43">
            <a:extLst>
              <a:ext uri="{FF2B5EF4-FFF2-40B4-BE49-F238E27FC236}">
                <a16:creationId xmlns:a16="http://schemas.microsoft.com/office/drawing/2014/main" xmlns="" id="{845CB76E-E560-4629-AC19-E96654C6B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25" y="3373438"/>
            <a:ext cx="3048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2" name="Rectangle 19">
            <a:extLst>
              <a:ext uri="{FF2B5EF4-FFF2-40B4-BE49-F238E27FC236}">
                <a16:creationId xmlns:a16="http://schemas.microsoft.com/office/drawing/2014/main" xmlns="" id="{5721218A-CE61-4207-9FE6-DB8A3342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224" y="1044496"/>
            <a:ext cx="1899590" cy="4408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Sekretar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Arkivist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Protokollist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2844016-335C-4CFA-80C9-28D76117BCDD}"/>
              </a:ext>
            </a:extLst>
          </p:cNvPr>
          <p:cNvCxnSpPr>
            <a:endCxn id="10254" idx="0"/>
          </p:cNvCxnSpPr>
          <p:nvPr/>
        </p:nvCxnSpPr>
        <p:spPr>
          <a:xfrm>
            <a:off x="1981200" y="1544638"/>
            <a:ext cx="0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44BF3F2A-584A-4F02-A8C2-796FBC3371BA}"/>
              </a:ext>
            </a:extLst>
          </p:cNvPr>
          <p:cNvCxnSpPr/>
          <p:nvPr/>
        </p:nvCxnSpPr>
        <p:spPr>
          <a:xfrm>
            <a:off x="4954588" y="1554163"/>
            <a:ext cx="0" cy="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0A45C03-A10D-49CC-8112-996E861F79D5}"/>
              </a:ext>
            </a:extLst>
          </p:cNvPr>
          <p:cNvCxnSpPr>
            <a:stCxn id="10242" idx="2"/>
          </p:cNvCxnSpPr>
          <p:nvPr/>
        </p:nvCxnSpPr>
        <p:spPr>
          <a:xfrm>
            <a:off x="5710238" y="1011239"/>
            <a:ext cx="0" cy="54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AC86A7D-D867-4FC3-9B09-2FA750764AF6}"/>
              </a:ext>
            </a:extLst>
          </p:cNvPr>
          <p:cNvCxnSpPr>
            <a:endCxn id="10262" idx="1"/>
          </p:cNvCxnSpPr>
          <p:nvPr/>
        </p:nvCxnSpPr>
        <p:spPr>
          <a:xfrm flipV="1">
            <a:off x="5709444" y="1264916"/>
            <a:ext cx="916780" cy="161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4DAC1961-27E4-4C2B-B34B-556A3BDACD67}"/>
              </a:ext>
            </a:extLst>
          </p:cNvPr>
          <p:cNvCxnSpPr/>
          <p:nvPr/>
        </p:nvCxnSpPr>
        <p:spPr>
          <a:xfrm>
            <a:off x="7565175" y="1578485"/>
            <a:ext cx="0" cy="2268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C8AB7D3A-6C37-4B47-90E3-74879F03DD09}"/>
              </a:ext>
            </a:extLst>
          </p:cNvPr>
          <p:cNvCxnSpPr/>
          <p:nvPr/>
        </p:nvCxnSpPr>
        <p:spPr>
          <a:xfrm>
            <a:off x="7589099" y="2652109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8806C2E8-F567-4C4E-9FD4-C2C837D9141B}"/>
              </a:ext>
            </a:extLst>
          </p:cNvPr>
          <p:cNvCxnSpPr/>
          <p:nvPr/>
        </p:nvCxnSpPr>
        <p:spPr>
          <a:xfrm>
            <a:off x="7565175" y="3847022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266EF8D6-C2D7-4DC2-BE76-0FEDB0B44DED}"/>
              </a:ext>
            </a:extLst>
          </p:cNvPr>
          <p:cNvCxnSpPr/>
          <p:nvPr/>
        </p:nvCxnSpPr>
        <p:spPr>
          <a:xfrm>
            <a:off x="4416425" y="3013075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5" name="Straight Connector 2094">
            <a:extLst>
              <a:ext uri="{FF2B5EF4-FFF2-40B4-BE49-F238E27FC236}">
                <a16:creationId xmlns:a16="http://schemas.microsoft.com/office/drawing/2014/main" xmlns="" id="{FD0A5489-9BAB-4881-9599-0C890E11FB4A}"/>
              </a:ext>
            </a:extLst>
          </p:cNvPr>
          <p:cNvCxnSpPr/>
          <p:nvPr/>
        </p:nvCxnSpPr>
        <p:spPr>
          <a:xfrm>
            <a:off x="4388565" y="4269795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12FAF313-B73B-4F80-BA4F-A640D9AF73CD}"/>
              </a:ext>
            </a:extLst>
          </p:cNvPr>
          <p:cNvCxnSpPr/>
          <p:nvPr/>
        </p:nvCxnSpPr>
        <p:spPr>
          <a:xfrm flipH="1">
            <a:off x="1495426" y="2543402"/>
            <a:ext cx="3175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A65B518E-68B0-40A7-88D4-CE1A3A71301F}"/>
              </a:ext>
            </a:extLst>
          </p:cNvPr>
          <p:cNvCxnSpPr/>
          <p:nvPr/>
        </p:nvCxnSpPr>
        <p:spPr>
          <a:xfrm>
            <a:off x="1498600" y="3013075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23D49C74-63E5-456F-91A3-28EB674DD4CB}"/>
              </a:ext>
            </a:extLst>
          </p:cNvPr>
          <p:cNvCxnSpPr/>
          <p:nvPr/>
        </p:nvCxnSpPr>
        <p:spPr>
          <a:xfrm>
            <a:off x="1498600" y="375443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1545227"/>
            <a:ext cx="5591175" cy="332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12FAF313-B73B-4F80-BA4F-A640D9AF73CD}"/>
              </a:ext>
            </a:extLst>
          </p:cNvPr>
          <p:cNvCxnSpPr/>
          <p:nvPr/>
        </p:nvCxnSpPr>
        <p:spPr>
          <a:xfrm flipH="1">
            <a:off x="1492217" y="3681748"/>
            <a:ext cx="3175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20">
            <a:extLst>
              <a:ext uri="{FF2B5EF4-FFF2-40B4-BE49-F238E27FC236}">
                <a16:creationId xmlns:a16="http://schemas.microsoft.com/office/drawing/2014/main" xmlns="" id="{E04908B5-253F-410A-8A2F-C3B4F5E20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4133398"/>
            <a:ext cx="1333614" cy="369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Menaxher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Trajnimi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(IV-1)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Rectangle 20">
            <a:extLst>
              <a:ext uri="{FF2B5EF4-FFF2-40B4-BE49-F238E27FC236}">
                <a16:creationId xmlns:a16="http://schemas.microsoft.com/office/drawing/2014/main" xmlns="" id="{E04908B5-253F-410A-8A2F-C3B4F5E20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851" y="4757285"/>
            <a:ext cx="1335938" cy="369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Menaxher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Trajnimi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(IV-1)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A65B518E-68B0-40A7-88D4-CE1A3A71301F}"/>
              </a:ext>
            </a:extLst>
          </p:cNvPr>
          <p:cNvCxnSpPr/>
          <p:nvPr/>
        </p:nvCxnSpPr>
        <p:spPr>
          <a:xfrm>
            <a:off x="1498600" y="4274446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A65B518E-68B0-40A7-88D4-CE1A3A71301F}"/>
              </a:ext>
            </a:extLst>
          </p:cNvPr>
          <p:cNvCxnSpPr/>
          <p:nvPr/>
        </p:nvCxnSpPr>
        <p:spPr>
          <a:xfrm>
            <a:off x="1498600" y="4900948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12FAF313-B73B-4F80-BA4F-A640D9AF73CD}"/>
              </a:ext>
            </a:extLst>
          </p:cNvPr>
          <p:cNvCxnSpPr/>
          <p:nvPr/>
        </p:nvCxnSpPr>
        <p:spPr>
          <a:xfrm flipH="1">
            <a:off x="4403724" y="2543402"/>
            <a:ext cx="3175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12FAF313-B73B-4F80-BA4F-A640D9AF73CD}"/>
              </a:ext>
            </a:extLst>
          </p:cNvPr>
          <p:cNvCxnSpPr/>
          <p:nvPr/>
        </p:nvCxnSpPr>
        <p:spPr>
          <a:xfrm flipH="1">
            <a:off x="4403725" y="3728649"/>
            <a:ext cx="3175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266EF8D6-C2D7-4DC2-BE76-0FEDB0B44DED}"/>
              </a:ext>
            </a:extLst>
          </p:cNvPr>
          <p:cNvCxnSpPr/>
          <p:nvPr/>
        </p:nvCxnSpPr>
        <p:spPr>
          <a:xfrm>
            <a:off x="4416425" y="3789489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266EF8D6-C2D7-4DC2-BE76-0FEDB0B44DED}"/>
              </a:ext>
            </a:extLst>
          </p:cNvPr>
          <p:cNvCxnSpPr/>
          <p:nvPr/>
        </p:nvCxnSpPr>
        <p:spPr>
          <a:xfrm>
            <a:off x="4416425" y="4928332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19">
            <a:extLst>
              <a:ext uri="{FF2B5EF4-FFF2-40B4-BE49-F238E27FC236}">
                <a16:creationId xmlns:a16="http://schemas.microsoft.com/office/drawing/2014/main" xmlns="" id="{B363D200-0BC7-4A8E-9E01-33617230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692" y="2835105"/>
            <a:ext cx="1488295" cy="355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Trajner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Brendshëm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19">
            <a:extLst>
              <a:ext uri="{FF2B5EF4-FFF2-40B4-BE49-F238E27FC236}">
                <a16:creationId xmlns:a16="http://schemas.microsoft.com/office/drawing/2014/main" xmlns="" id="{FAF6885F-21EF-4FB7-9D56-A265801E1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3997" y="3457576"/>
            <a:ext cx="1904732" cy="7545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Specialist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shërbimeve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 smtClean="0">
                <a:latin typeface="Times New Roman" pitchFamily="18" charset="0"/>
                <a:cs typeface="Times New Roman" pitchFamily="18" charset="0"/>
              </a:rPr>
              <a:t>mbështetëse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1100" dirty="0" smtClean="0">
                <a:latin typeface="Times New Roman" pitchFamily="18" charset="0"/>
                <a:cs typeface="Times New Roman" pitchFamily="18" charset="0"/>
              </a:rPr>
              <a:t>IV-3)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19">
            <a:extLst>
              <a:ext uri="{FF2B5EF4-FFF2-40B4-BE49-F238E27FC236}">
                <a16:creationId xmlns:a16="http://schemas.microsoft.com/office/drawing/2014/main" xmlns="" id="{B363D200-0BC7-4A8E-9E01-33617230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721" y="4081218"/>
            <a:ext cx="1488295" cy="355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Brendshëm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(III-2)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Rectangle 19">
            <a:extLst>
              <a:ext uri="{FF2B5EF4-FFF2-40B4-BE49-F238E27FC236}">
                <a16:creationId xmlns:a16="http://schemas.microsoft.com/office/drawing/2014/main" xmlns="" id="{B363D200-0BC7-4A8E-9E01-33617230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718" y="3550679"/>
            <a:ext cx="1488295" cy="355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Brendshëm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(III-2)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19">
            <a:extLst>
              <a:ext uri="{FF2B5EF4-FFF2-40B4-BE49-F238E27FC236}">
                <a16:creationId xmlns:a16="http://schemas.microsoft.com/office/drawing/2014/main" xmlns="" id="{B363D200-0BC7-4A8E-9E01-33617230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722964"/>
            <a:ext cx="1488295" cy="355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Trajner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100" dirty="0" err="1">
                <a:latin typeface="Times New Roman" pitchFamily="18" charset="0"/>
                <a:cs typeface="Times New Roman" pitchFamily="18" charset="0"/>
              </a:rPr>
              <a:t>Brendshëm</a:t>
            </a:r>
            <a:r>
              <a:rPr lang="en-US" altLang="en-US" sz="11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110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1100">
                <a:latin typeface="Times New Roman" pitchFamily="18" charset="0"/>
                <a:cs typeface="Times New Roman" pitchFamily="18" charset="0"/>
              </a:rPr>
              <a:t>(III-2)</a:t>
            </a:r>
            <a:endParaRPr lang="en-US" alt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8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5159</TotalTime>
  <Words>78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Hetimi DPT</dc:title>
  <dc:creator>Anisa</dc:creator>
  <cp:lastModifiedBy>SARA</cp:lastModifiedBy>
  <cp:revision>652</cp:revision>
  <cp:lastPrinted>2020-02-13T16:36:15Z</cp:lastPrinted>
  <dcterms:created xsi:type="dcterms:W3CDTF">2019-04-09T11:48:45Z</dcterms:created>
  <dcterms:modified xsi:type="dcterms:W3CDTF">2024-06-10T07:50:15Z</dcterms:modified>
</cp:coreProperties>
</file>